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9" r:id="rId3"/>
    <p:sldId id="260" r:id="rId4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092529"/>
    <a:srgbClr val="1E4D2B"/>
    <a:srgbClr val="C10065"/>
    <a:srgbClr val="CC006A"/>
    <a:srgbClr val="404140"/>
    <a:srgbClr val="DAD490"/>
    <a:srgbClr val="E1963E"/>
    <a:srgbClr val="E57D30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79" autoAdjust="0"/>
    <p:restoredTop sz="95994" autoAdjust="0"/>
  </p:normalViewPr>
  <p:slideViewPr>
    <p:cSldViewPr snapToGrid="0" snapToObjects="1">
      <p:cViewPr varScale="1">
        <p:scale>
          <a:sx n="113" d="100"/>
          <a:sy n="113" d="100"/>
        </p:scale>
        <p:origin x="888" y="184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872" y="6722002"/>
            <a:ext cx="3562728" cy="79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146797" y="7241886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344104" y="7571897"/>
            <a:ext cx="35627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800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800" b="0" dirty="0">
              <a:solidFill>
                <a:srgbClr val="7F7F7F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80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3" y="5115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4" y="397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3" y="1725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nam10.safelinks.protection.outlook.com/?url=https%3A%2F%2Fforms.gle%2FLdDiVAPaui5Ctgw38&amp;data=04%7C01%7CAlbert.Lionelle%40colostate.edu%7Ce15c004ae6014672ca4d08d96e2cc924%7Cafb58802ff7a4bb1ab21367ff2ecfc8b%7C0%7C0%7C637661960893697251%7CUnknown%7CTWFpbGZsb3d8eyJWIjoiMC4wLjAwMDAiLCJQIjoiV2luMzIiLCJBTiI6Ik1haWwiLCJXVCI6Mn0%3D%7C1000&amp;sdata=4vrIzXGRfxDmZrEFt8SeCgOXUpEe1TanaaS8fAAYCgA%3D&amp;reserved=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am10.safelinks.protection.outlook.com/?url=https%3A%2F%2Fforms.gle%2FtqHqxZFTRf2CKBX59&amp;data=04%7C01%7CAlbert.Lionelle%40colostate.edu%7Cec2b465038444e42583208d97394b66f%7Cafb58802ff7a4bb1ab21367ff2ecfc8b%7C0%7C0%7C637667904815827009%7CUnknown%7CTWFpbGZsb3d8eyJWIjoiMC4wLjAwMDAiLCJQIjoiV2luMzIiLCJBTiI6Ik1haWwiLCJXVCI6Mn0%3D%7C1000&amp;sdata=GhhcA89rg7N4frEmhq6otgf%2Fk1IQIz7qJg8ZbZPh8sk%3D&amp;reserved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30EDF-82C3-4D4E-8F52-61F2DB42DA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1107996"/>
          </a:xfrm>
        </p:spPr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77C9B-9163-FB49-9FDB-50914D5C9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B85848-D40E-C644-8BBD-356CFF55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001E9-0D5B-864B-AB16-328450214CEC}"/>
              </a:ext>
            </a:extLst>
          </p:cNvPr>
          <p:cNvSpPr txBox="1"/>
          <p:nvPr/>
        </p:nvSpPr>
        <p:spPr>
          <a:xfrm>
            <a:off x="8173155" y="3224480"/>
            <a:ext cx="56444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ACM-W Diversity in Computing Dinner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Thursday September 16</a:t>
            </a:r>
            <a:r>
              <a:rPr lang="en-US" sz="2000" b="0" i="0" u="none" strike="noStrike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at 5:30pm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LSC room 382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hlinkClick r:id="rId2" tooltip="Original URL:&#10;https://forms.gle/LdDiVAPaui5Ctgw38&#10;&#10;Click to follow link."/>
              </a:rPr>
              <a:t>https://forms.gle/LdDiVAPaui5Ctgw38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87C0F-3162-FD47-BF00-761D96A9475E}"/>
              </a:ext>
            </a:extLst>
          </p:cNvPr>
          <p:cNvSpPr txBox="1"/>
          <p:nvPr/>
        </p:nvSpPr>
        <p:spPr>
          <a:xfrm>
            <a:off x="5802489" y="174561"/>
            <a:ext cx="7880153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Opening Question</a:t>
            </a:r>
          </a:p>
          <a:p>
            <a:r>
              <a:rPr lang="en-US" dirty="0"/>
              <a:t>How do you usually study for an exam?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85ED3DE7-849C-6A4D-8F0B-681286F91A4C}"/>
              </a:ext>
            </a:extLst>
          </p:cNvPr>
          <p:cNvSpPr txBox="1">
            <a:spLocks/>
          </p:cNvSpPr>
          <p:nvPr/>
        </p:nvSpPr>
        <p:spPr>
          <a:xfrm>
            <a:off x="431800" y="1765842"/>
            <a:ext cx="6725359" cy="3950825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Practical 1  -  work on it right away!</a:t>
            </a:r>
          </a:p>
          <a:p>
            <a:pPr lvl="1"/>
            <a:r>
              <a:rPr lang="en-US" dirty="0"/>
              <a:t>Only three files have errors (rest are read only)</a:t>
            </a:r>
          </a:p>
          <a:p>
            <a:pPr lvl="1"/>
            <a:r>
              <a:rPr lang="en-US" dirty="0"/>
              <a:t>Debugging is hard! </a:t>
            </a:r>
          </a:p>
          <a:p>
            <a:pPr lvl="2"/>
            <a:r>
              <a:rPr lang="en-US" dirty="0"/>
              <a:t>Especially if you wait until all the code is written…</a:t>
            </a:r>
          </a:p>
          <a:p>
            <a:r>
              <a:rPr lang="en-US" u="sng" dirty="0"/>
              <a:t>This week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Monday Lecture – help on debugging / coding follow along</a:t>
            </a:r>
          </a:p>
          <a:p>
            <a:pPr lvl="1"/>
            <a:r>
              <a:rPr lang="en-US" dirty="0"/>
              <a:t>Coding exam – Tuesday in Lab</a:t>
            </a:r>
          </a:p>
          <a:p>
            <a:pPr lvl="1"/>
            <a:r>
              <a:rPr lang="en-US" dirty="0"/>
              <a:t>Wednesday Lecture - review session (Need questions!)</a:t>
            </a:r>
          </a:p>
          <a:p>
            <a:pPr lvl="1"/>
            <a:r>
              <a:rPr lang="en-US" dirty="0"/>
              <a:t>Canvas exam – Thursday in Lab</a:t>
            </a:r>
          </a:p>
          <a:p>
            <a:pPr lvl="1"/>
            <a:r>
              <a:rPr lang="en-US" dirty="0"/>
              <a:t>Friday Lecture – Cancelled (take time to catch up)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FB616-738F-C843-B114-B0C23701C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565" y="955890"/>
            <a:ext cx="3894667" cy="2190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84C3D4-107B-194D-A94F-F5BB3D601418}"/>
              </a:ext>
            </a:extLst>
          </p:cNvPr>
          <p:cNvSpPr txBox="1"/>
          <p:nvPr/>
        </p:nvSpPr>
        <p:spPr>
          <a:xfrm>
            <a:off x="8173155" y="5165156"/>
            <a:ext cx="506871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 Advice From the Career Center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Wednesday, September 15 at 6:00pm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Computer Science Building room 130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4" tooltip="Original URL:&#10;https://forms.gle/tqHqxZFTRf2CKBX59&#10;&#10;Click to follow link."/>
              </a:rPr>
              <a:t>https://forms.gle/tqHqxZFTRf2CKBX59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9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E6172-ECFD-1646-A49B-65043E15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02AAF-B1D0-B84F-BB70-AC753C337A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2" y="1336639"/>
            <a:ext cx="5606470" cy="6040693"/>
          </a:xfrm>
        </p:spPr>
        <p:txBody>
          <a:bodyPr/>
          <a:lstStyle/>
          <a:p>
            <a:r>
              <a:rPr lang="en-US" dirty="0"/>
              <a:t>Compile Errors</a:t>
            </a:r>
          </a:p>
          <a:p>
            <a:pPr lvl="1"/>
            <a:r>
              <a:rPr lang="en-US" dirty="0"/>
              <a:t>bad syntax</a:t>
            </a:r>
          </a:p>
          <a:p>
            <a:pPr lvl="1"/>
            <a:r>
              <a:rPr lang="en-US" dirty="0"/>
              <a:t>missing semicolon (bane of all coders)</a:t>
            </a:r>
          </a:p>
          <a:p>
            <a:pPr lvl="1"/>
            <a:r>
              <a:rPr lang="en-US" dirty="0"/>
              <a:t>missing curly brackets</a:t>
            </a:r>
          </a:p>
          <a:p>
            <a:r>
              <a:rPr lang="en-US" dirty="0"/>
              <a:t>Runtime Errors</a:t>
            </a:r>
          </a:p>
          <a:p>
            <a:pPr lvl="1"/>
            <a:r>
              <a:rPr lang="en-US" dirty="0"/>
              <a:t>Crashes while running </a:t>
            </a:r>
          </a:p>
          <a:p>
            <a:r>
              <a:rPr lang="en-US" dirty="0"/>
              <a:t>Logic Errors</a:t>
            </a:r>
          </a:p>
          <a:p>
            <a:pPr lvl="1"/>
            <a:r>
              <a:rPr lang="en-US" dirty="0"/>
              <a:t>Poor logic</a:t>
            </a:r>
          </a:p>
          <a:p>
            <a:pPr lvl="1"/>
            <a:r>
              <a:rPr lang="en-US" dirty="0"/>
              <a:t>Works, but not as intended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code only a </a:t>
            </a:r>
            <a:r>
              <a:rPr lang="en-US" b="1" dirty="0"/>
              <a:t>few lines</a:t>
            </a:r>
            <a:r>
              <a:rPr lang="en-US" dirty="0"/>
              <a:t> at a time</a:t>
            </a:r>
          </a:p>
          <a:p>
            <a:pPr lvl="1"/>
            <a:r>
              <a:rPr lang="en-US" dirty="0"/>
              <a:t>run after a few lines </a:t>
            </a:r>
          </a:p>
          <a:p>
            <a:pPr lvl="2"/>
            <a:r>
              <a:rPr lang="en-US" dirty="0"/>
              <a:t>even if running doesn’t do much! </a:t>
            </a:r>
          </a:p>
          <a:p>
            <a:pPr lvl="1"/>
            <a:r>
              <a:rPr lang="en-US" dirty="0"/>
              <a:t>Methods help you group code</a:t>
            </a:r>
          </a:p>
          <a:p>
            <a:pPr lvl="2"/>
            <a:r>
              <a:rPr lang="en-US" dirty="0"/>
              <a:t>Debug and </a:t>
            </a:r>
            <a:r>
              <a:rPr lang="en-US" b="1" dirty="0"/>
              <a:t>test </a:t>
            </a:r>
            <a:r>
              <a:rPr lang="en-US" dirty="0"/>
              <a:t>methods as you write</a:t>
            </a:r>
          </a:p>
        </p:txBody>
      </p:sp>
      <p:pic>
        <p:nvPicPr>
          <p:cNvPr id="1026" name="Picture 2" descr="r/ProgrammerHumor - World's best hide and seek champion">
            <a:extLst>
              <a:ext uri="{FF2B5EF4-FFF2-40B4-BE49-F238E27FC236}">
                <a16:creationId xmlns:a16="http://schemas.microsoft.com/office/drawing/2014/main" id="{0DCACE69-80AD-8240-94B4-B1D8C7BB9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852" y="1776683"/>
            <a:ext cx="6300091" cy="4585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A2BAE0-EAFF-5648-B133-D6DE7714422B}"/>
              </a:ext>
            </a:extLst>
          </p:cNvPr>
          <p:cNvSpPr txBox="1"/>
          <p:nvPr/>
        </p:nvSpPr>
        <p:spPr>
          <a:xfrm>
            <a:off x="8922327" y="6675499"/>
            <a:ext cx="3413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Let’s look at some examples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1B983B-1A06-8B42-A43E-BAF5EBF7282B}"/>
              </a:ext>
            </a:extLst>
          </p:cNvPr>
          <p:cNvSpPr txBox="1"/>
          <p:nvPr/>
        </p:nvSpPr>
        <p:spPr>
          <a:xfrm>
            <a:off x="8103626" y="1009752"/>
            <a:ext cx="4602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in </a:t>
            </a:r>
            <a:r>
              <a:rPr lang="en-US" dirty="0" err="1"/>
              <a:t>zybooks</a:t>
            </a:r>
            <a:r>
              <a:rPr lang="en-US" dirty="0"/>
              <a:t> – to follow along with!</a:t>
            </a:r>
          </a:p>
        </p:txBody>
      </p:sp>
    </p:spTree>
    <p:extLst>
      <p:ext uri="{BB962C8B-B14F-4D97-AF65-F5344CB8AC3E}">
        <p14:creationId xmlns:p14="http://schemas.microsoft.com/office/powerpoint/2010/main" val="401198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228</Words>
  <Application>Microsoft Macintosh PowerPoint</Application>
  <PresentationFormat>Custom</PresentationFormat>
  <Paragraphs>40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Franklin Gothic Book</vt:lpstr>
      <vt:lpstr>Proxima Nova</vt:lpstr>
      <vt:lpstr>Vitesse Light</vt:lpstr>
      <vt:lpstr>Office Theme</vt:lpstr>
      <vt:lpstr>PowerPoint Presentation</vt:lpstr>
      <vt:lpstr>Announcements </vt:lpstr>
      <vt:lpstr>Debugging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Lionelle,Albert</dc:creator>
  <cp:lastModifiedBy>Lionelle,Albert</cp:lastModifiedBy>
  <cp:revision>1</cp:revision>
  <dcterms:created xsi:type="dcterms:W3CDTF">2021-09-13T14:49:33Z</dcterms:created>
  <dcterms:modified xsi:type="dcterms:W3CDTF">2021-09-13T14:58:05Z</dcterms:modified>
</cp:coreProperties>
</file>

<file path=docProps/thumbnail.jpeg>
</file>